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3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8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56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0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99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4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80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3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7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71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06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8E5E03-3C97-49B7-80E3-FB59197263AA}" type="datetimeFigureOut">
              <a:rPr lang="es-ES" smtClean="0"/>
              <a:t>30/01/2018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7A60F15-7360-4C4D-8E55-35F84D57334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08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4341" y="4887762"/>
            <a:ext cx="9144000" cy="56477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GESTIÓN COMITÉ CENTRAL PADRES DE FAMILIA COLEGIO DE LIGA</a:t>
            </a:r>
            <a:endParaRPr lang="es-ES" b="1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667162" y="1268476"/>
            <a:ext cx="2938358" cy="2998016"/>
            <a:chOff x="6875754" y="2055662"/>
            <a:chExt cx="2938358" cy="299801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6224" y="2602471"/>
              <a:ext cx="1745876" cy="232783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5754" y="2723297"/>
              <a:ext cx="636145" cy="208618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77967" y="2723297"/>
              <a:ext cx="636145" cy="2086181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7645358" y="3141506"/>
              <a:ext cx="132760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ESSENCE" panose="02000000000000000000" pitchFamily="2" charset="0"/>
                </a:rPr>
                <a:t>CCPF</a:t>
              </a:r>
              <a:endPara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endParaRPr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6875754" y="2055662"/>
              <a:ext cx="2938358" cy="544218"/>
            </a:xfrm>
            <a:prstGeom prst="triangle">
              <a:avLst>
                <a:gd name="adj" fmla="val 50494"/>
              </a:avLst>
            </a:prstGeom>
            <a:solidFill>
              <a:srgbClr val="1535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6875754" y="4930306"/>
              <a:ext cx="2938358" cy="0"/>
            </a:xfrm>
            <a:prstGeom prst="line">
              <a:avLst/>
            </a:prstGeom>
            <a:ln w="85725">
              <a:solidFill>
                <a:srgbClr val="1535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6875754" y="5053678"/>
              <a:ext cx="2938358" cy="0"/>
            </a:xfrm>
            <a:prstGeom prst="line">
              <a:avLst/>
            </a:prstGeom>
            <a:ln w="44450">
              <a:solidFill>
                <a:srgbClr val="1535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21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29" y="1906793"/>
            <a:ext cx="7073154" cy="42438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420011" y="2085083"/>
            <a:ext cx="2304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Se brindó un snack de bienvenida a los chicos y docentes.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1" y="4520112"/>
            <a:ext cx="2560318" cy="15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97280" y="3011791"/>
            <a:ext cx="230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Encuentro con los jugadores de LIGA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53" y="1934853"/>
            <a:ext cx="7391400" cy="41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82" y="1912173"/>
            <a:ext cx="7033195" cy="39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97" y="1842248"/>
            <a:ext cx="2500239" cy="44509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68" y="1842248"/>
            <a:ext cx="2499481" cy="44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55" y="2166619"/>
            <a:ext cx="7008924" cy="39371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97280" y="3011791"/>
            <a:ext cx="2304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Se compartió un lunch con los chicos de la Fundación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42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02" y="1909483"/>
            <a:ext cx="2432756" cy="43308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97280" y="2305188"/>
            <a:ext cx="26006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Agradecimiento por parte de la Presidenta del Consejo Estudiantil y representante de la Fundación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18" y="1909483"/>
            <a:ext cx="2432733" cy="4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PLAN ESTRATÉGICO DE TRABAJO CCPF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26" y="1943609"/>
            <a:ext cx="4867836" cy="40984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7470" y="2070847"/>
            <a:ext cx="32810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Tras varias reuniones con los miembros del Comité se expuso el Plan estratégico de trabajo del CCPF mismo que fue aprobado por las autoridades.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CHECK LIST INSPECCIÓN COMEDOR Y BARES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80" y="1837527"/>
            <a:ext cx="5129212" cy="40506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38835" y="2541494"/>
            <a:ext cx="32810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Luego de varias reuniones se elaboró y formalizó el </a:t>
            </a:r>
            <a:r>
              <a:rPr lang="es-ES" sz="2800" dirty="0" err="1" smtClean="0"/>
              <a:t>check</a:t>
            </a:r>
            <a:r>
              <a:rPr lang="es-ES" sz="2800" dirty="0" smtClean="0"/>
              <a:t> </a:t>
            </a:r>
            <a:r>
              <a:rPr lang="es-ES" sz="2800" dirty="0" err="1" smtClean="0"/>
              <a:t>list</a:t>
            </a:r>
            <a:r>
              <a:rPr lang="es-ES" sz="2800" dirty="0" smtClean="0"/>
              <a:t> de Inspección del Comedor y Bares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PRIMERA INSPECCIÓN DEL COMEDOR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91409" y="2078099"/>
            <a:ext cx="3281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Una vez formalizado el </a:t>
            </a:r>
            <a:r>
              <a:rPr lang="es-ES" sz="2800" dirty="0" err="1" smtClean="0"/>
              <a:t>check</a:t>
            </a:r>
            <a:r>
              <a:rPr lang="es-ES" sz="2800" dirty="0" smtClean="0"/>
              <a:t> </a:t>
            </a:r>
            <a:r>
              <a:rPr lang="es-ES" sz="2800" dirty="0" err="1" smtClean="0"/>
              <a:t>list</a:t>
            </a:r>
            <a:r>
              <a:rPr lang="es-ES" sz="2800" dirty="0" smtClean="0"/>
              <a:t> se ejecutó la primera visita de Inspección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39" y="2144220"/>
            <a:ext cx="2624641" cy="34995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60" y="3893980"/>
            <a:ext cx="2824779" cy="21185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3" y="2144220"/>
            <a:ext cx="2624642" cy="3499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DÍA DE LOS DEPORTES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81" y="2656323"/>
            <a:ext cx="2990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Participación de los padres de familia en la mañana deportiva.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9" y="1933834"/>
            <a:ext cx="7474563" cy="41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COLADA MORADA PERSONAL ADMINISTRATIVO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80" y="2817687"/>
            <a:ext cx="3281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Se bridó al personal Administrativo la tradicional Colada Morada.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1926388"/>
            <a:ext cx="3524835" cy="19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48" y="4095416"/>
            <a:ext cx="3524834" cy="19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COLADA MORADA PERSONAL ADMINISTRATIVO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80" y="2817687"/>
            <a:ext cx="3281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Se bridó al personal Administrativo la tradicional Colada Morada.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6" y="1926388"/>
            <a:ext cx="3524835" cy="19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248" y="4095416"/>
            <a:ext cx="3524834" cy="19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81" y="2541144"/>
            <a:ext cx="27620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Por el día Internacional de la Discapacidad se invitó a los estudiantes y docentes de la Fundación EINA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2" y="2320171"/>
            <a:ext cx="6387354" cy="35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INVITACIÓN FUNDACIÓN EINA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777" y="286603"/>
            <a:ext cx="1295805" cy="13413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49" y="2032996"/>
            <a:ext cx="7225061" cy="40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207</Words>
  <Application>Microsoft Office PowerPoint</Application>
  <PresentationFormat>Personalizado</PresentationFormat>
  <Paragraphs>27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Retrospección</vt:lpstr>
      <vt:lpstr>Presentación de PowerPoint</vt:lpstr>
      <vt:lpstr>PLAN ESTRATÉGICO DE TRABAJO CCPF</vt:lpstr>
      <vt:lpstr>CHECK LIST INSPECCIÓN COMEDOR Y BARES</vt:lpstr>
      <vt:lpstr>PRIMERA INSPECCIÓN DEL COMEDOR</vt:lpstr>
      <vt:lpstr>DÍA DE LOS DEPORTES</vt:lpstr>
      <vt:lpstr>COLADA MORADA PERSONAL ADMINISTRATIVO</vt:lpstr>
      <vt:lpstr>COLADA MORADA PERSONAL ADMINISTRATIVO</vt:lpstr>
      <vt:lpstr>INVITACIÓN FUNDACIÓN EINA</vt:lpstr>
      <vt:lpstr>INVITACIÓN FUNDACIÓN EINA</vt:lpstr>
      <vt:lpstr>INVITACIÓN FUNDACIÓN EINA</vt:lpstr>
      <vt:lpstr>INVITACIÓN FUNDACIÓN EINA</vt:lpstr>
      <vt:lpstr>INVITACIÓN FUNDACIÓN EINA</vt:lpstr>
      <vt:lpstr>INVITACIÓN FUNDACIÓN EINA</vt:lpstr>
      <vt:lpstr>INVITACIÓN FUNDACIÓN EINA</vt:lpstr>
      <vt:lpstr>INVITACIÓN FUNDACIÓN EINA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PORRAS HERRERA</dc:creator>
  <cp:lastModifiedBy>admin</cp:lastModifiedBy>
  <cp:revision>8</cp:revision>
  <dcterms:created xsi:type="dcterms:W3CDTF">2018-01-04T18:02:34Z</dcterms:created>
  <dcterms:modified xsi:type="dcterms:W3CDTF">2018-01-30T14:32:12Z</dcterms:modified>
</cp:coreProperties>
</file>